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58" r:id="rId4"/>
    <p:sldId id="259" r:id="rId5"/>
    <p:sldId id="257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381000"/>
            <a:ext cx="74676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Урок – проект по теме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2286000"/>
            <a:ext cx="7964424" cy="3657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«ЕСТЬ ЛИ ДРОБИ В </a:t>
            </a:r>
            <a:r>
              <a:rPr lang="ru-RU" sz="4800" b="1" dirty="0" smtClean="0">
                <a:solidFill>
                  <a:srgbClr val="FF0000"/>
                </a:solidFill>
              </a:rPr>
              <a:t>   НАШЕЙ 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ЖИЗНИ</a:t>
            </a:r>
            <a:r>
              <a:rPr lang="ru-RU" sz="4800" b="1" dirty="0" smtClean="0">
                <a:solidFill>
                  <a:srgbClr val="FF0000"/>
                </a:solidFill>
              </a:rPr>
              <a:t>?»</a:t>
            </a:r>
          </a:p>
          <a:p>
            <a:endParaRPr lang="ru-RU" dirty="0"/>
          </a:p>
        </p:txBody>
      </p:sp>
      <p:pic>
        <p:nvPicPr>
          <p:cNvPr id="4" name="Рисунок 3" descr="http://www.copeace.pvt.k12.il.us/art/teach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962400"/>
            <a:ext cx="4114800" cy="249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 smtClean="0">
                <a:solidFill>
                  <a:schemeClr val="accent1">
                    <a:lumMod val="50000"/>
                  </a:schemeClr>
                </a:solidFill>
              </a:rPr>
              <a:t>ЭПИГРАФ</a:t>
            </a:r>
            <a:endParaRPr lang="ru-RU" sz="4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« О сколько нам открытий трудных готовит просвещенья дух…»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</a:t>
            </a:r>
            <a:r>
              <a:rPr lang="ru-RU" sz="3200" i="1" dirty="0" smtClean="0"/>
              <a:t>А.С.Пушкин</a:t>
            </a:r>
            <a:endParaRPr lang="ru-RU" sz="4000" i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</a:t>
            </a:r>
          </a:p>
        </p:txBody>
      </p:sp>
      <p:pic>
        <p:nvPicPr>
          <p:cNvPr id="4" name="Рисунок 3" descr="http://www.sirenevy1.ru/upload/images/0ef189cd2ca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124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 smtClean="0"/>
              <a:t>Проблемный вопрос: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905000"/>
            <a:ext cx="8183880" cy="41879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« Мы изучаем дроби. А так ли это важно в жизни?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terskayschkola.ucoz.ru/foto/5klmatematika/IMGP289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2971800"/>
            <a:ext cx="42545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183880" cy="1051560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ЗАДАЧИ</a:t>
            </a:r>
            <a:endParaRPr lang="ru-RU" sz="48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183880" cy="441655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3600" b="1" dirty="0" smtClean="0">
                <a:solidFill>
                  <a:srgbClr val="009900"/>
                </a:solidFill>
              </a:rPr>
              <a:t>Как возникли дроби?</a:t>
            </a:r>
          </a:p>
          <a:p>
            <a:r>
              <a:rPr lang="ru-RU" sz="3600" b="1" dirty="0" smtClean="0">
                <a:solidFill>
                  <a:srgbClr val="009900"/>
                </a:solidFill>
              </a:rPr>
              <a:t>Как применяются </a:t>
            </a:r>
            <a:r>
              <a:rPr lang="ru-RU" sz="3600" b="1" dirty="0" smtClean="0">
                <a:solidFill>
                  <a:srgbClr val="009900"/>
                </a:solidFill>
              </a:rPr>
              <a:t>дроби в других </a:t>
            </a:r>
            <a:r>
              <a:rPr lang="ru-RU" sz="3600" b="1" dirty="0" smtClean="0">
                <a:solidFill>
                  <a:srgbClr val="009900"/>
                </a:solidFill>
              </a:rPr>
              <a:t>науках?</a:t>
            </a:r>
          </a:p>
          <a:p>
            <a:r>
              <a:rPr lang="ru-RU" sz="3600" b="1" dirty="0" smtClean="0">
                <a:solidFill>
                  <a:srgbClr val="009900"/>
                </a:solidFill>
              </a:rPr>
              <a:t>Как выполнить действия с дробями?</a:t>
            </a:r>
          </a:p>
          <a:p>
            <a:r>
              <a:rPr lang="ru-RU" sz="3600" b="1" dirty="0" smtClean="0">
                <a:solidFill>
                  <a:srgbClr val="009900"/>
                </a:solidFill>
              </a:rPr>
              <a:t>Есть ли дроби в искусстве?</a:t>
            </a:r>
          </a:p>
          <a:p>
            <a:r>
              <a:rPr lang="ru-RU" sz="3600" b="1" dirty="0" smtClean="0">
                <a:solidFill>
                  <a:srgbClr val="009900"/>
                </a:solidFill>
              </a:rPr>
              <a:t>Есть ли дроби в моей жизни? </a:t>
            </a:r>
            <a:endParaRPr lang="ru-RU" sz="36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533400"/>
            <a:ext cx="3962400" cy="129540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002060"/>
                </a:solidFill>
              </a:rPr>
              <a:t>Гипотеза:</a:t>
            </a:r>
            <a:endParaRPr lang="ru-RU" sz="5400" i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«Без знания дробей никто не может признаваться сведущим в математике…»</a:t>
            </a:r>
          </a:p>
          <a:p>
            <a:r>
              <a:rPr lang="ru-RU" sz="2400" dirty="0" smtClean="0"/>
              <a:t> </a:t>
            </a:r>
            <a:r>
              <a:rPr lang="ru-RU" sz="2400" dirty="0" smtClean="0"/>
              <a:t>        </a:t>
            </a:r>
            <a:r>
              <a:rPr lang="ru-RU" sz="2400" i="1" dirty="0" smtClean="0"/>
              <a:t>Марк Цицерон</a:t>
            </a:r>
            <a:endParaRPr lang="ru-RU" sz="2400" i="1" dirty="0"/>
          </a:p>
        </p:txBody>
      </p:sp>
      <p:pic>
        <p:nvPicPr>
          <p:cNvPr id="5" name="Содержимое 4" descr="http://www.mmdtkw.org/AU0511Cicero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85800"/>
            <a:ext cx="4625975" cy="341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Autofit/>
          </a:bodyPr>
          <a:lstStyle/>
          <a:p>
            <a:r>
              <a:rPr lang="ru-RU" b="0" dirty="0" smtClean="0">
                <a:solidFill>
                  <a:schemeClr val="accent3">
                    <a:lumMod val="50000"/>
                  </a:schemeClr>
                </a:solidFill>
              </a:rPr>
              <a:t>ИССЛЕДОВАТЕЛЬСКИЕ  ГРУППЫ:</a:t>
            </a:r>
            <a:endParaRPr lang="ru-RU" b="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smtClean="0">
                <a:solidFill>
                  <a:schemeClr val="accent2">
                    <a:lumMod val="50000"/>
                  </a:schemeClr>
                </a:solidFill>
              </a:rPr>
              <a:t>1.Историки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2.Теоретики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3.Социологи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                     4.Творцы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</TotalTime>
  <Words>96</Words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 Урок – проект по теме  </vt:lpstr>
      <vt:lpstr>ЭПИГРАФ</vt:lpstr>
      <vt:lpstr>Проблемный вопрос:</vt:lpstr>
      <vt:lpstr>ЗАДАЧИ</vt:lpstr>
      <vt:lpstr>Гипотеза:</vt:lpstr>
      <vt:lpstr>ИССЛЕДОВАТЕЛЬСКИЕ  ГРУППЫ: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Урок – проект по теме  </dc:title>
  <dc:creator>саня</dc:creator>
  <cp:lastModifiedBy>саня</cp:lastModifiedBy>
  <cp:revision>4</cp:revision>
  <dcterms:created xsi:type="dcterms:W3CDTF">2012-12-17T19:44:48Z</dcterms:created>
  <dcterms:modified xsi:type="dcterms:W3CDTF">2012-12-17T20:19:26Z</dcterms:modified>
</cp:coreProperties>
</file>